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desktop-wallpaper-helsinki-adorable-q-background-of-helsinki-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3340" y="-248920"/>
            <a:ext cx="12299315" cy="76835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219960" y="858520"/>
            <a:ext cx="10079355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60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FINLAND</a:t>
            </a:r>
            <a:endParaRPr lang="en-US" sz="1660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2384425" y="3044825"/>
            <a:ext cx="8819515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Underground City</a:t>
            </a:r>
            <a:endParaRPr lang="en-US" sz="4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883775" y="5325745"/>
            <a:ext cx="356044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by Charbel Sassine</a:t>
            </a:r>
            <a:endParaRPr lang="en-US" sz="2000" b="1"/>
          </a:p>
          <a:p>
            <a:r>
              <a:rPr lang="en-US" sz="2000" b="1"/>
              <a:t>Johnny Haro</a:t>
            </a:r>
            <a:endParaRPr lang="en-US" sz="2000" b="1"/>
          </a:p>
          <a:p>
            <a:r>
              <a:rPr lang="en-US" sz="2000" b="1"/>
              <a:t>Antonio Hanna</a:t>
            </a:r>
            <a:endParaRPr lang="en-US" sz="2000" b="1"/>
          </a:p>
          <a:p>
            <a:r>
              <a:rPr lang="en-US" sz="2000" b="1"/>
              <a:t>Elie Menhem</a:t>
            </a:r>
            <a:endParaRPr lang="en-US" sz="2000" b="1"/>
          </a:p>
          <a:p>
            <a:r>
              <a:rPr lang="en-US" sz="2000" b="1"/>
              <a:t>Charbel Boutros</a:t>
            </a:r>
            <a:endParaRPr 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Extract-of-the-Helsinki-Underground-UG-Master-Plan-Image-Helsinki-City-Plann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8130" y="11430"/>
            <a:ext cx="9366885" cy="6835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kaymakli-underground-city-650x3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562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832475" y="298450"/>
            <a:ext cx="5802630" cy="2306955"/>
          </a:xfrm>
          <a:prstGeom prst="rect">
            <a:avLst/>
          </a:prstGeom>
          <a:solidFill>
            <a:schemeClr val="tx1">
              <a:alpha val="71000"/>
            </a:schemeClr>
          </a:solidFill>
        </p:spPr>
        <p:txBody>
          <a:bodyPr wrap="square" rtlCol="0">
            <a:spAutoFit/>
          </a:bodyPr>
          <a:p>
            <a:r>
              <a:rPr lang="en-US" sz="3600" b="1">
                <a:solidFill>
                  <a:schemeClr val="bg1"/>
                </a:solidFill>
              </a:rPr>
              <a:t>There are mane tunels in this place. The structure of the building and its depth is comparable to 30 meters.</a:t>
            </a:r>
            <a:endParaRPr lang="en-US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download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0805" y="1233170"/>
            <a:ext cx="4391025" cy="4391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584801-water-snow-finla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322810" cy="6936105"/>
          </a:xfrm>
          <a:prstGeom prst="rect">
            <a:avLst/>
          </a:prstGeom>
        </p:spPr>
      </p:pic>
      <p:pic>
        <p:nvPicPr>
          <p:cNvPr id="3" name="Picture 2" descr="FinlandMap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-327025"/>
            <a:ext cx="12827000" cy="90614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615555" y="118745"/>
            <a:ext cx="4309745" cy="67392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sz="4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Finland may be world's happiest country -- at least on the surface. But Helsinki's "underground city" tells a different story.</a:t>
            </a:r>
            <a:endParaRPr lang="en-US" sz="48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EC_1063261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62585" cy="68580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92405" y="216535"/>
            <a:ext cx="7586345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>
                <a:solidFill>
                  <a:schemeClr val="bg1"/>
                </a:solidFill>
              </a:rPr>
              <a:t>Beneath the capital, a massive network of bunkers and tunnels spreads out all across the city. There are than 5,000 bomb shelters in Helsinki -- enough to shelter more than the city's entire population -- and more than 50,000 bunkers across the country, according to Helsinki's Civil Defense Department. All buildings above a certain size are required by law to have their own bunkers.</a:t>
            </a:r>
            <a:endParaRPr lang="en-US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915712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55245"/>
            <a:ext cx="12378055" cy="696849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0" y="118745"/>
            <a:ext cx="4754880" cy="6739255"/>
          </a:xfrm>
          <a:prstGeom prst="rect">
            <a:avLst/>
          </a:prstGeom>
          <a:solidFill>
            <a:schemeClr val="dk1">
              <a:alpha val="7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3600" b="1">
                <a:solidFill>
                  <a:schemeClr val="bg1"/>
                </a:solidFill>
              </a:rPr>
              <a:t>With so much ground going unutilized, the city of Helsinki has converted some of its shelters into spaces for everyday public use. There's an underground playground, a shelter that doubles as a hockey rink, even an underground swimming pool</a:t>
            </a:r>
            <a:endParaRPr lang="en-US" sz="3600" b="1">
              <a:solidFill>
                <a:schemeClr val="bg1"/>
              </a:solidFill>
            </a:endParaRPr>
          </a:p>
        </p:txBody>
      </p:sp>
      <p:pic>
        <p:nvPicPr>
          <p:cNvPr id="6" name="Picture 5" descr="be867f3e11c64ed8c7__MaanalainenHki_Myllypuro_Formulacent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75" y="118745"/>
            <a:ext cx="5724525" cy="3420745"/>
          </a:xfrm>
          <a:prstGeom prst="rect">
            <a:avLst/>
          </a:prstGeom>
          <a:ln w="73025" cmpd="sng">
            <a:solidFill>
              <a:schemeClr val="bg1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kynews-ukraine-finland-map_576627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555" cy="68580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56540" y="222250"/>
            <a:ext cx="6578600" cy="2306955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This is what it's like being Russia's neighbor. The two countries share an 800-mile border and a long, complicated history.</a:t>
            </a:r>
            <a:endParaRPr lang="en-US" sz="36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2a6541303949252032d3b10a754d949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1130" y="-1622425"/>
            <a:ext cx="12694285" cy="84804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0" y="126365"/>
            <a:ext cx="6714490" cy="5631180"/>
          </a:xfrm>
          <a:prstGeom prst="rect">
            <a:avLst/>
          </a:prstGeom>
          <a:solidFill>
            <a:schemeClr val="tx1">
              <a:alpha val="71000"/>
            </a:schemeClr>
          </a:solidFill>
        </p:spPr>
        <p:txBody>
          <a:bodyPr wrap="square" rtlCol="0">
            <a:spAutoFit/>
          </a:bodyPr>
          <a:p>
            <a:r>
              <a:rPr lang="en-US" sz="3600" b="1">
                <a:solidFill>
                  <a:schemeClr val="bg1"/>
                </a:solidFill>
              </a:rPr>
              <a:t>For decades, Finland opted not to join any military alliance in an effort meant to appease Russia's security concerns. As a result, Finland had to ensure it could fend for itself. So it's not just the bunkers; conscription is still mandatory for men, and the country has about 900,000 reservists.</a:t>
            </a:r>
            <a:endParaRPr lang="en-US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mages (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388850" cy="73406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65100" y="165100"/>
            <a:ext cx="8842375" cy="5015865"/>
          </a:xfrm>
          <a:prstGeom prst="rect">
            <a:avLst/>
          </a:prstGeom>
          <a:solidFill>
            <a:schemeClr val="tx1">
              <a:alpha val="71000"/>
            </a:schemeClr>
          </a:solidFill>
        </p:spPr>
        <p:txBody>
          <a:bodyPr wrap="square" rtlCol="0">
            <a:spAutoFit/>
          </a:bodyPr>
          <a:p>
            <a:r>
              <a:rPr lang="en-US" sz="4000" b="1">
                <a:solidFill>
                  <a:schemeClr val="bg1"/>
                </a:solidFill>
              </a:rPr>
              <a:t>The underground bunker was designed with the purpose of averting a nuclear disaster, providing a safe space for the people of the country in case such an instance occurs.</a:t>
            </a:r>
            <a:endParaRPr lang="en-US" sz="4000" b="1">
              <a:solidFill>
                <a:schemeClr val="bg1"/>
              </a:solidFill>
            </a:endParaRPr>
          </a:p>
          <a:p>
            <a:endParaRPr lang="en-US" sz="4000" b="1">
              <a:solidFill>
                <a:schemeClr val="bg1"/>
              </a:solidFill>
            </a:endParaRPr>
          </a:p>
          <a:p>
            <a:r>
              <a:rPr lang="en-US" sz="4000" b="1">
                <a:solidFill>
                  <a:schemeClr val="bg1"/>
                </a:solidFill>
              </a:rPr>
              <a:t>The bunker is reportedly 30 meters deep, and is around nine million square meters.</a:t>
            </a:r>
            <a:endParaRPr lang="en-US" sz="40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mages (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8780" y="0"/>
            <a:ext cx="9171940" cy="687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downloa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" y="1610995"/>
            <a:ext cx="5961380" cy="36353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638290" y="1520825"/>
            <a:ext cx="5396865" cy="3815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  <a:p>
            <a:r>
              <a:rPr lang="en-US" sz="2800" b="1"/>
              <a:t>“I have always felt that we are safe in Scandinavia. There is no dreadful war here. Of course, Finland has lived beside Russia. They [Russia] can do things how they like, and the war in Ukraine is proof for that,” said Artio Heinonen, a Helsinki resident.</a:t>
            </a:r>
            <a:endParaRPr lang="en-US" sz="28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1877</Words>
  <Application>WPS Presentation</Application>
  <PresentationFormat>Widescreen</PresentationFormat>
  <Paragraphs>28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user</cp:lastModifiedBy>
  <cp:revision>10</cp:revision>
  <dcterms:created xsi:type="dcterms:W3CDTF">2023-05-03T07:22:00Z</dcterms:created>
  <dcterms:modified xsi:type="dcterms:W3CDTF">2023-05-03T09:47:37Z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FE536FD5D8084A30AA630B9E6ED9647E</vt:lpwstr>
  </property>
  <property fmtid="{D5CDD505-2E9C-101B-9397-08002B2CF9AE}" pid="3" name="KSOProductBuildVer">
    <vt:lpwstr>1033-11.2.0.11417</vt:lpwstr>
  </property>
</Properties>
</file>